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5ADB9C-CAFC-41C3-BA47-59AFA18D2E94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A999CB-CA70-494B-AFE1-14DFF97A6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2895600" cy="6705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NISSAHAY-JAN/</a:t>
            </a:r>
            <a:br>
              <a:rPr lang="en-US" sz="3200" b="1" dirty="0" smtClean="0"/>
            </a:br>
            <a:r>
              <a:rPr lang="en-US" sz="2800" b="1" dirty="0" smtClean="0"/>
              <a:t>NEGLECTED</a:t>
            </a:r>
            <a:r>
              <a:rPr lang="en-US" sz="3200" b="1" dirty="0" smtClean="0"/>
              <a:t> PEOPLE ON STREET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0"/>
            <a:ext cx="2819400" cy="6400800"/>
          </a:xfrm>
        </p:spPr>
        <p:txBody>
          <a:bodyPr>
            <a:normAutofit/>
          </a:bodyPr>
          <a:lstStyle/>
          <a:p>
            <a:r>
              <a:rPr lang="en-US" b="1" dirty="0" smtClean="0"/>
              <a:t>BEGGARS </a:t>
            </a:r>
          </a:p>
          <a:p>
            <a:r>
              <a:rPr lang="en-US" b="1" dirty="0" smtClean="0"/>
              <a:t>ON </a:t>
            </a:r>
          </a:p>
          <a:p>
            <a:r>
              <a:rPr lang="en-US" b="1" dirty="0" smtClean="0"/>
              <a:t>STREET</a:t>
            </a:r>
          </a:p>
          <a:p>
            <a:r>
              <a:rPr lang="en-US" b="1" dirty="0" smtClean="0"/>
              <a:t>SPYCHO SOCIO</a:t>
            </a:r>
          </a:p>
          <a:p>
            <a:r>
              <a:rPr lang="en-US" sz="2400" b="1" dirty="0" smtClean="0"/>
              <a:t>ECONOMICALLY</a:t>
            </a:r>
          </a:p>
          <a:p>
            <a:r>
              <a:rPr lang="en-US" sz="2400" b="1" dirty="0" smtClean="0"/>
              <a:t>DISABLED </a:t>
            </a:r>
            <a:r>
              <a:rPr lang="en-US" b="1" dirty="0" smtClean="0"/>
              <a:t>HELPLESS PEOPLE </a:t>
            </a:r>
          </a:p>
          <a:p>
            <a:r>
              <a:rPr lang="en-US" b="1" dirty="0" smtClean="0"/>
              <a:t>ON </a:t>
            </a:r>
          </a:p>
          <a:p>
            <a:r>
              <a:rPr lang="en-US" b="1" dirty="0" smtClean="0"/>
              <a:t>STREET</a:t>
            </a:r>
            <a:endParaRPr lang="en-US" b="1" dirty="0"/>
          </a:p>
        </p:txBody>
      </p:sp>
      <p:pic>
        <p:nvPicPr>
          <p:cNvPr id="4" name="Picture 3" descr="Df add f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0"/>
            <a:ext cx="2743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SYMPATHETICAL COUNCILLING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LIFE IS VERY PRECIOUS-MOST OF THE BEGGARS SYCHOLOGICALLY DEPRESSED-NEED TO BE COUNCILLED TO MAKE THEM THEMSELVE OR SOCIALLY USEFULL.</a:t>
            </a:r>
          </a:p>
          <a:p>
            <a:r>
              <a:rPr lang="en-US" dirty="0" smtClean="0"/>
              <a:t>MENTALLY ILL PEOPLE ARE MOST DANGEROUS TO SOCIETY-MIGHT REACT POSITIVELY OR NEGATIVELY TO SOCIETY.</a:t>
            </a:r>
          </a:p>
          <a:p>
            <a:r>
              <a:rPr lang="en-US" dirty="0" smtClean="0"/>
              <a:t>THESE PEOPLE ARE NEGLECTED BY FAMILY MEMBERS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SYCHOLOGICALLY ILL PEOPLE</a:t>
            </a:r>
          </a:p>
          <a:p>
            <a:r>
              <a:rPr lang="en-US" dirty="0" smtClean="0"/>
              <a:t>ECOMICALLY SUFFERING </a:t>
            </a:r>
          </a:p>
          <a:p>
            <a:r>
              <a:rPr lang="en-US" dirty="0" smtClean="0"/>
              <a:t>SOCIALLY BOYCOTTED/ AFFECTED</a:t>
            </a:r>
          </a:p>
          <a:p>
            <a:r>
              <a:rPr lang="en-US" dirty="0" smtClean="0"/>
              <a:t>CRIMINAL MENTALITY</a:t>
            </a:r>
          </a:p>
          <a:p>
            <a:r>
              <a:rPr lang="en-US" dirty="0" smtClean="0"/>
              <a:t>PHYSICALLY HANDICAPPED-DIVYANGJAN</a:t>
            </a:r>
          </a:p>
          <a:p>
            <a:r>
              <a:rPr lang="en-US" dirty="0" smtClean="0"/>
              <a:t>EGOISTIC</a:t>
            </a:r>
          </a:p>
          <a:p>
            <a:r>
              <a:rPr lang="en-US" dirty="0" smtClean="0"/>
              <a:t>EASY EARNING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INJURIES  ON </a:t>
            </a:r>
            <a:r>
              <a:rPr lang="en-US" dirty="0" smtClean="0"/>
              <a:t>LIMBS</a:t>
            </a:r>
          </a:p>
          <a:p>
            <a:r>
              <a:rPr lang="en-US" dirty="0" smtClean="0"/>
              <a:t>MENTALLY RETARDED</a:t>
            </a:r>
          </a:p>
          <a:p>
            <a:r>
              <a:rPr lang="en-US" dirty="0" smtClean="0"/>
              <a:t>GENERALISED WEAKNESS</a:t>
            </a:r>
          </a:p>
          <a:p>
            <a:r>
              <a:rPr lang="en-US" dirty="0" smtClean="0"/>
              <a:t>MIGRANTS</a:t>
            </a:r>
          </a:p>
          <a:p>
            <a:r>
              <a:rPr lang="en-US" dirty="0" smtClean="0"/>
              <a:t>JOBLESS </a:t>
            </a:r>
          </a:p>
          <a:p>
            <a:r>
              <a:rPr lang="en-US" dirty="0" smtClean="0"/>
              <a:t>CHRONIC DESEASE</a:t>
            </a:r>
          </a:p>
          <a:p>
            <a:r>
              <a:rPr lang="en-US" smtClean="0"/>
              <a:t>PARALYTIC</a:t>
            </a:r>
          </a:p>
          <a:p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MALNURISHED</a:t>
            </a:r>
          </a:p>
          <a:p>
            <a:r>
              <a:rPr lang="en-US" dirty="0" smtClean="0"/>
              <a:t>UNHYEGENIC</a:t>
            </a:r>
          </a:p>
          <a:p>
            <a:r>
              <a:rPr lang="en-US" dirty="0" smtClean="0"/>
              <a:t>ILLNESS</a:t>
            </a:r>
          </a:p>
          <a:p>
            <a:r>
              <a:rPr lang="en-US" dirty="0" smtClean="0"/>
              <a:t>SYCHOLOGICALLY DEPRESSED</a:t>
            </a:r>
          </a:p>
          <a:p>
            <a:r>
              <a:rPr lang="en-US" dirty="0" smtClean="0"/>
              <a:t>VIOLENT</a:t>
            </a:r>
          </a:p>
          <a:p>
            <a:r>
              <a:rPr lang="en-US" dirty="0" smtClean="0"/>
              <a:t>SKIN DESEASE</a:t>
            </a:r>
          </a:p>
          <a:p>
            <a:r>
              <a:rPr lang="en-US" dirty="0" smtClean="0"/>
              <a:t>LUNG DESEASE</a:t>
            </a:r>
          </a:p>
          <a:p>
            <a:r>
              <a:rPr lang="en-US" dirty="0" smtClean="0"/>
              <a:t>GASTROENTERITIS PROBLEMS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/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SPYCHOLOGICALLY COUNCILLING</a:t>
            </a:r>
          </a:p>
          <a:p>
            <a:r>
              <a:rPr lang="en-US" dirty="0" smtClean="0"/>
              <a:t>FOOD </a:t>
            </a:r>
          </a:p>
          <a:p>
            <a:r>
              <a:rPr lang="en-US" dirty="0" smtClean="0"/>
              <a:t>SHELTER</a:t>
            </a:r>
          </a:p>
          <a:p>
            <a:r>
              <a:rPr lang="en-US" dirty="0" smtClean="0"/>
              <a:t>MEDICAL 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HYEGINE</a:t>
            </a:r>
          </a:p>
          <a:p>
            <a:r>
              <a:rPr lang="en-US" dirty="0" smtClean="0"/>
              <a:t>FINANCIAL SUPPORT BY PROVIDING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/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CORRECTION  TREATMENT FOR PHYSICAL </a:t>
            </a:r>
            <a:r>
              <a:rPr lang="en-US" dirty="0" smtClean="0"/>
              <a:t>DEFORMITIES.</a:t>
            </a:r>
          </a:p>
          <a:p>
            <a:r>
              <a:rPr lang="en-US" dirty="0" smtClean="0"/>
              <a:t>COUNCILLING FOR CAUSE</a:t>
            </a:r>
          </a:p>
          <a:p>
            <a:r>
              <a:rPr lang="en-US" dirty="0" smtClean="0"/>
              <a:t>SHELTERING</a:t>
            </a:r>
          </a:p>
          <a:p>
            <a:r>
              <a:rPr lang="en-US" dirty="0" smtClean="0"/>
              <a:t>MEDICAL HELP</a:t>
            </a:r>
          </a:p>
          <a:p>
            <a:r>
              <a:rPr lang="en-US" dirty="0" smtClean="0"/>
              <a:t>HEATH CARE</a:t>
            </a:r>
          </a:p>
          <a:p>
            <a:r>
              <a:rPr lang="en-US" dirty="0" smtClean="0"/>
              <a:t>REHABILITATION</a:t>
            </a:r>
          </a:p>
          <a:p>
            <a:r>
              <a:rPr lang="en-US" dirty="0" smtClean="0"/>
              <a:t>SKILL TRAINING AND JOB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TREATMENT/SOLUTION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AT SITE FOR ADAMENT PERSON</a:t>
            </a:r>
          </a:p>
          <a:p>
            <a:r>
              <a:rPr lang="en-US" dirty="0" smtClean="0"/>
              <a:t>NUTRITION/FOOD</a:t>
            </a:r>
          </a:p>
          <a:p>
            <a:r>
              <a:rPr lang="en-US" dirty="0" smtClean="0"/>
              <a:t>REGULAR VISIT TO SITE FOR CARING</a:t>
            </a:r>
          </a:p>
          <a:p>
            <a:r>
              <a:rPr lang="en-US" dirty="0" smtClean="0"/>
              <a:t>INTIMATION TO RELATIVES –COUNCILLING-CARE  AT HOME</a:t>
            </a:r>
          </a:p>
          <a:p>
            <a:r>
              <a:rPr lang="en-US" dirty="0" smtClean="0"/>
              <a:t>COUNCILING  TO CRIMINAL MENTALITY  / EGOISTIC BY SPIRITUAL ORGANISATIONS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51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401</TotalTime>
  <Words>174</Words>
  <Application>Microsoft Office PowerPoint</Application>
  <PresentationFormat>On-screen Show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NISSAHAY-JAN/ NEGLECTED PEOPLE ON STREET</vt:lpstr>
      <vt:lpstr>SYMPATHETICAL COUNCILLING</vt:lpstr>
      <vt:lpstr>ETIOLOGY 1</vt:lpstr>
      <vt:lpstr>ETIOLOGY 2</vt:lpstr>
      <vt:lpstr>SIGNS AND SYMPTOMS</vt:lpstr>
      <vt:lpstr>TREATMENT / SOLUTIONS</vt:lpstr>
      <vt:lpstr>TREATMENT / SOLUTIONS</vt:lpstr>
      <vt:lpstr>TREATMENT/SOLUTION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NISAHAY-JAN/NEGLECTED ON STREET</dc:title>
  <dc:creator>DRBVB</dc:creator>
  <cp:lastModifiedBy>DRBVB</cp:lastModifiedBy>
  <cp:revision>47</cp:revision>
  <dcterms:created xsi:type="dcterms:W3CDTF">2019-03-25T05:54:59Z</dcterms:created>
  <dcterms:modified xsi:type="dcterms:W3CDTF">2019-03-27T08:45:18Z</dcterms:modified>
</cp:coreProperties>
</file>